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8" r:id="rId2"/>
    <p:sldId id="329" r:id="rId3"/>
    <p:sldId id="330" r:id="rId4"/>
    <p:sldId id="331" r:id="rId5"/>
    <p:sldId id="332" r:id="rId6"/>
    <p:sldId id="333" r:id="rId7"/>
    <p:sldId id="256" r:id="rId8"/>
    <p:sldId id="335" r:id="rId9"/>
    <p:sldId id="334" r:id="rId10"/>
    <p:sldId id="319" r:id="rId11"/>
    <p:sldId id="320" r:id="rId12"/>
    <p:sldId id="321" r:id="rId13"/>
    <p:sldId id="323" r:id="rId14"/>
    <p:sldId id="336" r:id="rId15"/>
    <p:sldId id="338" r:id="rId16"/>
    <p:sldId id="322" r:id="rId17"/>
    <p:sldId id="324" r:id="rId18"/>
    <p:sldId id="337" r:id="rId19"/>
    <p:sldId id="284" r:id="rId20"/>
    <p:sldId id="339" r:id="rId21"/>
    <p:sldId id="341" r:id="rId22"/>
    <p:sldId id="340" r:id="rId23"/>
    <p:sldId id="342" r:id="rId24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FF0066"/>
    <a:srgbClr val="FF66CC"/>
    <a:srgbClr val="FF7C80"/>
    <a:srgbClr val="CC00FF"/>
    <a:srgbClr val="F3E4FC"/>
    <a:srgbClr val="FEF0FE"/>
    <a:srgbClr val="F9A1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5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1AA7EB-AB65-4EE5-8A4C-2956D3F20E81}" type="doc">
      <dgm:prSet loTypeId="urn:microsoft.com/office/officeart/2005/8/layout/radial5" loCatId="cycl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CB28E38-3F04-4B4C-99C2-AEDBA402B43C}">
      <dgm:prSet phldrT="[Текст]" phldr="1" custT="1"/>
      <dgm:spPr/>
      <dgm:t>
        <a:bodyPr/>
        <a:lstStyle/>
        <a:p>
          <a:endParaRPr lang="ru-RU" sz="3200"/>
        </a:p>
      </dgm:t>
    </dgm:pt>
    <dgm:pt modelId="{A94369F9-18C1-4E70-9D50-C2E46FEFCC71}" type="parTrans" cxnId="{152B7177-BCCE-48F8-BE46-A7AC54F309E1}">
      <dgm:prSet/>
      <dgm:spPr/>
      <dgm:t>
        <a:bodyPr/>
        <a:lstStyle/>
        <a:p>
          <a:endParaRPr lang="ru-RU" sz="1800"/>
        </a:p>
      </dgm:t>
    </dgm:pt>
    <dgm:pt modelId="{A26BFA11-C645-4863-A2AA-501D9406D077}" type="sibTrans" cxnId="{152B7177-BCCE-48F8-BE46-A7AC54F309E1}">
      <dgm:prSet/>
      <dgm:spPr/>
      <dgm:t>
        <a:bodyPr/>
        <a:lstStyle/>
        <a:p>
          <a:endParaRPr lang="ru-RU" sz="1800"/>
        </a:p>
      </dgm:t>
    </dgm:pt>
    <dgm:pt modelId="{68AD1136-8776-4230-8A47-D1269BDD98D6}">
      <dgm:prSet phldrT="[Текст]" custT="1"/>
      <dgm:spPr/>
      <dgm:t>
        <a:bodyPr/>
        <a:lstStyle/>
        <a:p>
          <a:r>
            <a:rPr lang="ru-RU" sz="1400" dirty="0" smtClean="0"/>
            <a:t>Самоценное   </a:t>
          </a:r>
          <a:r>
            <a:rPr lang="ru-RU" sz="1400" dirty="0" err="1" smtClean="0"/>
            <a:t>социокоммуникативное</a:t>
          </a:r>
          <a:r>
            <a:rPr lang="ru-RU" sz="1400" dirty="0" smtClean="0"/>
            <a:t> явление</a:t>
          </a:r>
          <a:endParaRPr lang="ru-RU" sz="1400" dirty="0"/>
        </a:p>
      </dgm:t>
    </dgm:pt>
    <dgm:pt modelId="{E3560477-AD9E-452E-9001-89B30A5FEBBF}" type="parTrans" cxnId="{72187921-48B0-4480-8FE6-5AF1B99A3853}">
      <dgm:prSet custT="1"/>
      <dgm:spPr/>
      <dgm:t>
        <a:bodyPr/>
        <a:lstStyle/>
        <a:p>
          <a:endParaRPr lang="ru-RU" sz="2400"/>
        </a:p>
      </dgm:t>
    </dgm:pt>
    <dgm:pt modelId="{D4B3EDB6-1434-44F1-B227-7DECF80FCA01}" type="sibTrans" cxnId="{72187921-48B0-4480-8FE6-5AF1B99A3853}">
      <dgm:prSet/>
      <dgm:spPr/>
      <dgm:t>
        <a:bodyPr/>
        <a:lstStyle/>
        <a:p>
          <a:endParaRPr lang="ru-RU" sz="1800"/>
        </a:p>
      </dgm:t>
    </dgm:pt>
    <dgm:pt modelId="{0D7098A1-3290-4A96-810D-316FCABE938D}">
      <dgm:prSet phldrT="[Текст]" custT="1"/>
      <dgm:spPr/>
      <dgm:t>
        <a:bodyPr/>
        <a:lstStyle/>
        <a:p>
          <a:r>
            <a:rPr lang="ru-RU" sz="1400" dirty="0" smtClean="0"/>
            <a:t>Древнейший , уникальный социальный институт свободного  избирательного общение</a:t>
          </a:r>
          <a:endParaRPr lang="ru-RU" sz="1400" dirty="0"/>
        </a:p>
      </dgm:t>
    </dgm:pt>
    <dgm:pt modelId="{CC42A95E-F603-4553-81A2-312DD55E2138}" type="parTrans" cxnId="{5873640B-D2D4-466F-B05A-9974D11F9E63}">
      <dgm:prSet custT="1"/>
      <dgm:spPr/>
      <dgm:t>
        <a:bodyPr/>
        <a:lstStyle/>
        <a:p>
          <a:endParaRPr lang="ru-RU" sz="2400"/>
        </a:p>
      </dgm:t>
    </dgm:pt>
    <dgm:pt modelId="{1D23D9D8-42EF-474F-B4F8-65A05802FFC4}" type="sibTrans" cxnId="{5873640B-D2D4-466F-B05A-9974D11F9E63}">
      <dgm:prSet/>
      <dgm:spPr/>
      <dgm:t>
        <a:bodyPr/>
        <a:lstStyle/>
        <a:p>
          <a:endParaRPr lang="ru-RU" sz="1800"/>
        </a:p>
      </dgm:t>
    </dgm:pt>
    <dgm:pt modelId="{01B4F5A4-B855-4092-B891-C41E10051675}">
      <dgm:prSet phldrT="[Текст]" custT="1"/>
      <dgm:spPr/>
      <dgm:t>
        <a:bodyPr/>
        <a:lstStyle/>
        <a:p>
          <a:r>
            <a:rPr lang="ru-RU" sz="1400" dirty="0" smtClean="0"/>
            <a:t>Повышение  уровня компетенции участников</a:t>
          </a:r>
          <a:endParaRPr lang="ru-RU" sz="1400" dirty="0"/>
        </a:p>
      </dgm:t>
    </dgm:pt>
    <dgm:pt modelId="{DABF8694-F7B8-438F-AF24-5275580AF6E6}" type="parTrans" cxnId="{701A8D9E-526E-4F0D-BD74-A103679447CE}">
      <dgm:prSet custT="1"/>
      <dgm:spPr/>
      <dgm:t>
        <a:bodyPr/>
        <a:lstStyle/>
        <a:p>
          <a:endParaRPr lang="ru-RU" sz="2400"/>
        </a:p>
      </dgm:t>
    </dgm:pt>
    <dgm:pt modelId="{1FE81372-6FDE-4941-884B-6EC34FDB0DB3}" type="sibTrans" cxnId="{701A8D9E-526E-4F0D-BD74-A103679447CE}">
      <dgm:prSet/>
      <dgm:spPr/>
      <dgm:t>
        <a:bodyPr/>
        <a:lstStyle/>
        <a:p>
          <a:endParaRPr lang="ru-RU" sz="1800"/>
        </a:p>
      </dgm:t>
    </dgm:pt>
    <dgm:pt modelId="{78EDBCA0-981B-4ABC-A590-03A7CFAD7E9B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1400" dirty="0" smtClean="0"/>
            <a:t>Повышение удовлетворения от профессиональной деятельности, повышение мотивации для</a:t>
          </a:r>
          <a:r>
            <a:rPr lang="ru-RU" sz="2000" dirty="0" smtClean="0"/>
            <a:t> </a:t>
          </a:r>
          <a:r>
            <a:rPr lang="ru-RU" sz="1400" dirty="0" smtClean="0"/>
            <a:t> реализации профессионального и личностного роста</a:t>
          </a:r>
          <a:endParaRPr lang="ru-RU" sz="1400" dirty="0"/>
        </a:p>
      </dgm:t>
    </dgm:pt>
    <dgm:pt modelId="{4485DB7C-FE2B-4632-9C65-857D646B2D38}" type="parTrans" cxnId="{706FE37A-B506-4F4F-9EE8-C970D0838B1A}">
      <dgm:prSet custT="1"/>
      <dgm:spPr/>
      <dgm:t>
        <a:bodyPr/>
        <a:lstStyle/>
        <a:p>
          <a:endParaRPr lang="ru-RU" sz="2400"/>
        </a:p>
      </dgm:t>
    </dgm:pt>
    <dgm:pt modelId="{FEF74636-EFA0-421A-BD3A-C091B30DA422}" type="sibTrans" cxnId="{706FE37A-B506-4F4F-9EE8-C970D0838B1A}">
      <dgm:prSet/>
      <dgm:spPr/>
      <dgm:t>
        <a:bodyPr/>
        <a:lstStyle/>
        <a:p>
          <a:endParaRPr lang="ru-RU" sz="1800"/>
        </a:p>
      </dgm:t>
    </dgm:pt>
    <dgm:pt modelId="{2A00CFCB-B347-4412-A680-E71C289611F9}" type="pres">
      <dgm:prSet presAssocID="{961AA7EB-AB65-4EE5-8A4C-2956D3F20E8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A0D653D-41F6-4636-A2BB-195A04D7EC15}" type="pres">
      <dgm:prSet presAssocID="{2CB28E38-3F04-4B4C-99C2-AEDBA402B43C}" presName="centerShape" presStyleLbl="node0" presStyleIdx="0" presStyleCnt="1"/>
      <dgm:spPr/>
      <dgm:t>
        <a:bodyPr/>
        <a:lstStyle/>
        <a:p>
          <a:endParaRPr lang="ru-RU"/>
        </a:p>
      </dgm:t>
    </dgm:pt>
    <dgm:pt modelId="{9B37105C-64AD-4C62-8A95-4A4CC53C456E}" type="pres">
      <dgm:prSet presAssocID="{E3560477-AD9E-452E-9001-89B30A5FEBBF}" presName="parTrans" presStyleLbl="sibTrans2D1" presStyleIdx="0" presStyleCnt="4"/>
      <dgm:spPr/>
      <dgm:t>
        <a:bodyPr/>
        <a:lstStyle/>
        <a:p>
          <a:endParaRPr lang="ru-RU"/>
        </a:p>
      </dgm:t>
    </dgm:pt>
    <dgm:pt modelId="{B23E1ADA-4610-41D3-853D-7669FD1E6651}" type="pres">
      <dgm:prSet presAssocID="{E3560477-AD9E-452E-9001-89B30A5FEBBF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D5F3F3B4-10D2-4948-9BD3-30F7A87E94F9}" type="pres">
      <dgm:prSet presAssocID="{68AD1136-8776-4230-8A47-D1269BDD98D6}" presName="node" presStyleLbl="node1" presStyleIdx="0" presStyleCnt="4" custScaleX="156473" custScaleY="111448" custRadScaleRad="90475" custRadScaleInc="-19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4B23E8-8FCB-4A82-B7D4-14CA711A6B38}" type="pres">
      <dgm:prSet presAssocID="{CC42A95E-F603-4553-81A2-312DD55E2138}" presName="parTrans" presStyleLbl="sibTrans2D1" presStyleIdx="1" presStyleCnt="4"/>
      <dgm:spPr/>
      <dgm:t>
        <a:bodyPr/>
        <a:lstStyle/>
        <a:p>
          <a:endParaRPr lang="ru-RU"/>
        </a:p>
      </dgm:t>
    </dgm:pt>
    <dgm:pt modelId="{AF8936F7-B3DF-47B8-86F2-EF9B92B5CFFD}" type="pres">
      <dgm:prSet presAssocID="{CC42A95E-F603-4553-81A2-312DD55E2138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20212A72-7108-4295-972E-4FAC9277CABB}" type="pres">
      <dgm:prSet presAssocID="{0D7098A1-3290-4A96-810D-316FCABE938D}" presName="node" presStyleLbl="node1" presStyleIdx="1" presStyleCnt="4" custScaleX="156473" custScaleY="111448" custRadScaleRad="114487" custRadScaleInc="-12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42AD55-D59B-4C4A-ABED-8394335B350F}" type="pres">
      <dgm:prSet presAssocID="{DABF8694-F7B8-438F-AF24-5275580AF6E6}" presName="parTrans" presStyleLbl="sibTrans2D1" presStyleIdx="2" presStyleCnt="4"/>
      <dgm:spPr/>
      <dgm:t>
        <a:bodyPr/>
        <a:lstStyle/>
        <a:p>
          <a:endParaRPr lang="ru-RU"/>
        </a:p>
      </dgm:t>
    </dgm:pt>
    <dgm:pt modelId="{1A860C49-D059-423F-B800-DD78E61927B4}" type="pres">
      <dgm:prSet presAssocID="{DABF8694-F7B8-438F-AF24-5275580AF6E6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D7778BDA-75CA-47B1-BA63-A6B7ADD80377}" type="pres">
      <dgm:prSet presAssocID="{01B4F5A4-B855-4092-B891-C41E10051675}" presName="node" presStyleLbl="node1" presStyleIdx="2" presStyleCnt="4" custScaleX="156473" custScaleY="111448" custRadScaleRad="99913" custRadScaleInc="4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D50981-4029-481A-B189-739656A7512E}" type="pres">
      <dgm:prSet presAssocID="{4485DB7C-FE2B-4632-9C65-857D646B2D38}" presName="parTrans" presStyleLbl="sibTrans2D1" presStyleIdx="3" presStyleCnt="4"/>
      <dgm:spPr/>
      <dgm:t>
        <a:bodyPr/>
        <a:lstStyle/>
        <a:p>
          <a:endParaRPr lang="ru-RU"/>
        </a:p>
      </dgm:t>
    </dgm:pt>
    <dgm:pt modelId="{6A073DB1-6FB9-455B-A8BB-D2A34CBDDDF3}" type="pres">
      <dgm:prSet presAssocID="{4485DB7C-FE2B-4632-9C65-857D646B2D38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2F42F45B-3306-4849-AAAA-B67BB015C777}" type="pres">
      <dgm:prSet presAssocID="{78EDBCA0-981B-4ABC-A590-03A7CFAD7E9B}" presName="node" presStyleLbl="node1" presStyleIdx="3" presStyleCnt="4" custScaleX="156473" custScaleY="111448" custRadScaleRad="118367" custRadScaleInc="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400483-76F8-41A4-9995-7DBDB2D4F840}" type="presOf" srcId="{78EDBCA0-981B-4ABC-A590-03A7CFAD7E9B}" destId="{2F42F45B-3306-4849-AAAA-B67BB015C777}" srcOrd="0" destOrd="0" presId="urn:microsoft.com/office/officeart/2005/8/layout/radial5"/>
    <dgm:cxn modelId="{467D2634-001D-43D4-A6D2-7621C0E23AFD}" type="presOf" srcId="{DABF8694-F7B8-438F-AF24-5275580AF6E6}" destId="{1A860C49-D059-423F-B800-DD78E61927B4}" srcOrd="1" destOrd="0" presId="urn:microsoft.com/office/officeart/2005/8/layout/radial5"/>
    <dgm:cxn modelId="{6B959B63-5532-4E66-ABE6-BB9B7F637F42}" type="presOf" srcId="{DABF8694-F7B8-438F-AF24-5275580AF6E6}" destId="{4442AD55-D59B-4C4A-ABED-8394335B350F}" srcOrd="0" destOrd="0" presId="urn:microsoft.com/office/officeart/2005/8/layout/radial5"/>
    <dgm:cxn modelId="{0B7224B8-5713-4D50-981A-924919EC1597}" type="presOf" srcId="{E3560477-AD9E-452E-9001-89B30A5FEBBF}" destId="{B23E1ADA-4610-41D3-853D-7669FD1E6651}" srcOrd="1" destOrd="0" presId="urn:microsoft.com/office/officeart/2005/8/layout/radial5"/>
    <dgm:cxn modelId="{72187921-48B0-4480-8FE6-5AF1B99A3853}" srcId="{2CB28E38-3F04-4B4C-99C2-AEDBA402B43C}" destId="{68AD1136-8776-4230-8A47-D1269BDD98D6}" srcOrd="0" destOrd="0" parTransId="{E3560477-AD9E-452E-9001-89B30A5FEBBF}" sibTransId="{D4B3EDB6-1434-44F1-B227-7DECF80FCA01}"/>
    <dgm:cxn modelId="{1FFC04F8-2F54-4141-A376-4B5C687FB5CC}" type="presOf" srcId="{4485DB7C-FE2B-4632-9C65-857D646B2D38}" destId="{6A073DB1-6FB9-455B-A8BB-D2A34CBDDDF3}" srcOrd="1" destOrd="0" presId="urn:microsoft.com/office/officeart/2005/8/layout/radial5"/>
    <dgm:cxn modelId="{10EE1F18-E9F1-4519-B76E-C97628285EDB}" type="presOf" srcId="{2CB28E38-3F04-4B4C-99C2-AEDBA402B43C}" destId="{6A0D653D-41F6-4636-A2BB-195A04D7EC15}" srcOrd="0" destOrd="0" presId="urn:microsoft.com/office/officeart/2005/8/layout/radial5"/>
    <dgm:cxn modelId="{00243BF7-AA48-4A46-8A13-F2D9AE0093BF}" type="presOf" srcId="{68AD1136-8776-4230-8A47-D1269BDD98D6}" destId="{D5F3F3B4-10D2-4948-9BD3-30F7A87E94F9}" srcOrd="0" destOrd="0" presId="urn:microsoft.com/office/officeart/2005/8/layout/radial5"/>
    <dgm:cxn modelId="{3B156963-13CA-401F-9A5E-5C7844D09682}" type="presOf" srcId="{4485DB7C-FE2B-4632-9C65-857D646B2D38}" destId="{05D50981-4029-481A-B189-739656A7512E}" srcOrd="0" destOrd="0" presId="urn:microsoft.com/office/officeart/2005/8/layout/radial5"/>
    <dgm:cxn modelId="{AC343E41-7579-40C8-B164-0543599B63E6}" type="presOf" srcId="{961AA7EB-AB65-4EE5-8A4C-2956D3F20E81}" destId="{2A00CFCB-B347-4412-A680-E71C289611F9}" srcOrd="0" destOrd="0" presId="urn:microsoft.com/office/officeart/2005/8/layout/radial5"/>
    <dgm:cxn modelId="{B0CC4267-CEAC-411C-8938-AB7699C94280}" type="presOf" srcId="{01B4F5A4-B855-4092-B891-C41E10051675}" destId="{D7778BDA-75CA-47B1-BA63-A6B7ADD80377}" srcOrd="0" destOrd="0" presId="urn:microsoft.com/office/officeart/2005/8/layout/radial5"/>
    <dgm:cxn modelId="{F8F606DC-470B-491C-AAA0-B716CB8A2E2C}" type="presOf" srcId="{CC42A95E-F603-4553-81A2-312DD55E2138}" destId="{984B23E8-8FCB-4A82-B7D4-14CA711A6B38}" srcOrd="0" destOrd="0" presId="urn:microsoft.com/office/officeart/2005/8/layout/radial5"/>
    <dgm:cxn modelId="{152B7177-BCCE-48F8-BE46-A7AC54F309E1}" srcId="{961AA7EB-AB65-4EE5-8A4C-2956D3F20E81}" destId="{2CB28E38-3F04-4B4C-99C2-AEDBA402B43C}" srcOrd="0" destOrd="0" parTransId="{A94369F9-18C1-4E70-9D50-C2E46FEFCC71}" sibTransId="{A26BFA11-C645-4863-A2AA-501D9406D077}"/>
    <dgm:cxn modelId="{701A8D9E-526E-4F0D-BD74-A103679447CE}" srcId="{2CB28E38-3F04-4B4C-99C2-AEDBA402B43C}" destId="{01B4F5A4-B855-4092-B891-C41E10051675}" srcOrd="2" destOrd="0" parTransId="{DABF8694-F7B8-438F-AF24-5275580AF6E6}" sibTransId="{1FE81372-6FDE-4941-884B-6EC34FDB0DB3}"/>
    <dgm:cxn modelId="{706FE37A-B506-4F4F-9EE8-C970D0838B1A}" srcId="{2CB28E38-3F04-4B4C-99C2-AEDBA402B43C}" destId="{78EDBCA0-981B-4ABC-A590-03A7CFAD7E9B}" srcOrd="3" destOrd="0" parTransId="{4485DB7C-FE2B-4632-9C65-857D646B2D38}" sibTransId="{FEF74636-EFA0-421A-BD3A-C091B30DA422}"/>
    <dgm:cxn modelId="{C2029AD1-ED10-4502-8D9E-262474C1C5CC}" type="presOf" srcId="{E3560477-AD9E-452E-9001-89B30A5FEBBF}" destId="{9B37105C-64AD-4C62-8A95-4A4CC53C456E}" srcOrd="0" destOrd="0" presId="urn:microsoft.com/office/officeart/2005/8/layout/radial5"/>
    <dgm:cxn modelId="{7D077F93-56EC-4C9F-A4BD-030DB339D450}" type="presOf" srcId="{0D7098A1-3290-4A96-810D-316FCABE938D}" destId="{20212A72-7108-4295-972E-4FAC9277CABB}" srcOrd="0" destOrd="0" presId="urn:microsoft.com/office/officeart/2005/8/layout/radial5"/>
    <dgm:cxn modelId="{5873640B-D2D4-466F-B05A-9974D11F9E63}" srcId="{2CB28E38-3F04-4B4C-99C2-AEDBA402B43C}" destId="{0D7098A1-3290-4A96-810D-316FCABE938D}" srcOrd="1" destOrd="0" parTransId="{CC42A95E-F603-4553-81A2-312DD55E2138}" sibTransId="{1D23D9D8-42EF-474F-B4F8-65A05802FFC4}"/>
    <dgm:cxn modelId="{AABBCF78-6526-4066-87D9-9792FD039B97}" type="presOf" srcId="{CC42A95E-F603-4553-81A2-312DD55E2138}" destId="{AF8936F7-B3DF-47B8-86F2-EF9B92B5CFFD}" srcOrd="1" destOrd="0" presId="urn:microsoft.com/office/officeart/2005/8/layout/radial5"/>
    <dgm:cxn modelId="{0A09FD96-870F-4E54-9559-0BC396EB2545}" type="presParOf" srcId="{2A00CFCB-B347-4412-A680-E71C289611F9}" destId="{6A0D653D-41F6-4636-A2BB-195A04D7EC15}" srcOrd="0" destOrd="0" presId="urn:microsoft.com/office/officeart/2005/8/layout/radial5"/>
    <dgm:cxn modelId="{ACDCECB5-86C8-4C35-913C-9B2E78AF02BD}" type="presParOf" srcId="{2A00CFCB-B347-4412-A680-E71C289611F9}" destId="{9B37105C-64AD-4C62-8A95-4A4CC53C456E}" srcOrd="1" destOrd="0" presId="urn:microsoft.com/office/officeart/2005/8/layout/radial5"/>
    <dgm:cxn modelId="{BE799C97-87CB-4981-AA5F-833F2113211A}" type="presParOf" srcId="{9B37105C-64AD-4C62-8A95-4A4CC53C456E}" destId="{B23E1ADA-4610-41D3-853D-7669FD1E6651}" srcOrd="0" destOrd="0" presId="urn:microsoft.com/office/officeart/2005/8/layout/radial5"/>
    <dgm:cxn modelId="{A063458B-0B6A-4FEB-A623-C37B159ACCAB}" type="presParOf" srcId="{2A00CFCB-B347-4412-A680-E71C289611F9}" destId="{D5F3F3B4-10D2-4948-9BD3-30F7A87E94F9}" srcOrd="2" destOrd="0" presId="urn:microsoft.com/office/officeart/2005/8/layout/radial5"/>
    <dgm:cxn modelId="{D3757BC7-F0A3-49C7-AC06-88E4801AA0D4}" type="presParOf" srcId="{2A00CFCB-B347-4412-A680-E71C289611F9}" destId="{984B23E8-8FCB-4A82-B7D4-14CA711A6B38}" srcOrd="3" destOrd="0" presId="urn:microsoft.com/office/officeart/2005/8/layout/radial5"/>
    <dgm:cxn modelId="{C43A4E2C-28C8-4EFE-97DE-9C65AC05B2A7}" type="presParOf" srcId="{984B23E8-8FCB-4A82-B7D4-14CA711A6B38}" destId="{AF8936F7-B3DF-47B8-86F2-EF9B92B5CFFD}" srcOrd="0" destOrd="0" presId="urn:microsoft.com/office/officeart/2005/8/layout/radial5"/>
    <dgm:cxn modelId="{F19B053A-70B9-477D-AC9E-DF0E0822E9A6}" type="presParOf" srcId="{2A00CFCB-B347-4412-A680-E71C289611F9}" destId="{20212A72-7108-4295-972E-4FAC9277CABB}" srcOrd="4" destOrd="0" presId="urn:microsoft.com/office/officeart/2005/8/layout/radial5"/>
    <dgm:cxn modelId="{27941D63-5FA2-4B0A-B92E-F9683262C261}" type="presParOf" srcId="{2A00CFCB-B347-4412-A680-E71C289611F9}" destId="{4442AD55-D59B-4C4A-ABED-8394335B350F}" srcOrd="5" destOrd="0" presId="urn:microsoft.com/office/officeart/2005/8/layout/radial5"/>
    <dgm:cxn modelId="{C517C370-5D4C-4713-B715-6E6CE20F8D1E}" type="presParOf" srcId="{4442AD55-D59B-4C4A-ABED-8394335B350F}" destId="{1A860C49-D059-423F-B800-DD78E61927B4}" srcOrd="0" destOrd="0" presId="urn:microsoft.com/office/officeart/2005/8/layout/radial5"/>
    <dgm:cxn modelId="{B2B7678B-1962-4D0A-8498-139E665A0F24}" type="presParOf" srcId="{2A00CFCB-B347-4412-A680-E71C289611F9}" destId="{D7778BDA-75CA-47B1-BA63-A6B7ADD80377}" srcOrd="6" destOrd="0" presId="urn:microsoft.com/office/officeart/2005/8/layout/radial5"/>
    <dgm:cxn modelId="{DCB163DA-5614-4B5F-B089-B6FDCF9DA0DF}" type="presParOf" srcId="{2A00CFCB-B347-4412-A680-E71C289611F9}" destId="{05D50981-4029-481A-B189-739656A7512E}" srcOrd="7" destOrd="0" presId="urn:microsoft.com/office/officeart/2005/8/layout/radial5"/>
    <dgm:cxn modelId="{8873B778-ED90-4367-80DA-9309D9C2478D}" type="presParOf" srcId="{05D50981-4029-481A-B189-739656A7512E}" destId="{6A073DB1-6FB9-455B-A8BB-D2A34CBDDDF3}" srcOrd="0" destOrd="0" presId="urn:microsoft.com/office/officeart/2005/8/layout/radial5"/>
    <dgm:cxn modelId="{13B5059E-F466-4067-AB9D-CA3C1D17EFA5}" type="presParOf" srcId="{2A00CFCB-B347-4412-A680-E71C289611F9}" destId="{2F42F45B-3306-4849-AAAA-B67BB015C777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1AA7EB-AB65-4EE5-8A4C-2956D3F20E81}" type="doc">
      <dgm:prSet loTypeId="urn:microsoft.com/office/officeart/2005/8/layout/radial5" loCatId="cycl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CB28E38-3F04-4B4C-99C2-AEDBA402B43C}">
      <dgm:prSet phldrT="[Текст]" phldr="1" custT="1"/>
      <dgm:spPr/>
      <dgm:t>
        <a:bodyPr/>
        <a:lstStyle/>
        <a:p>
          <a:endParaRPr lang="ru-RU" sz="3200" dirty="0"/>
        </a:p>
      </dgm:t>
    </dgm:pt>
    <dgm:pt modelId="{A94369F9-18C1-4E70-9D50-C2E46FEFCC71}" type="parTrans" cxnId="{152B7177-BCCE-48F8-BE46-A7AC54F309E1}">
      <dgm:prSet/>
      <dgm:spPr/>
      <dgm:t>
        <a:bodyPr/>
        <a:lstStyle/>
        <a:p>
          <a:endParaRPr lang="ru-RU" sz="1800"/>
        </a:p>
      </dgm:t>
    </dgm:pt>
    <dgm:pt modelId="{A26BFA11-C645-4863-A2AA-501D9406D077}" type="sibTrans" cxnId="{152B7177-BCCE-48F8-BE46-A7AC54F309E1}">
      <dgm:prSet/>
      <dgm:spPr/>
      <dgm:t>
        <a:bodyPr/>
        <a:lstStyle/>
        <a:p>
          <a:endParaRPr lang="ru-RU" sz="1800"/>
        </a:p>
      </dgm:t>
    </dgm:pt>
    <dgm:pt modelId="{01B4F5A4-B855-4092-B891-C41E10051675}">
      <dgm:prSet phldrT="[Текст]" custT="1"/>
      <dgm:spPr/>
      <dgm:t>
        <a:bodyPr/>
        <a:lstStyle/>
        <a:p>
          <a:r>
            <a:rPr lang="ru-RU" sz="2000" b="1" dirty="0" smtClean="0">
              <a:latin typeface="Bookman Old Style" panose="02050604050505020204" pitchFamily="18" charset="0"/>
            </a:rPr>
            <a:t>ДОБРОВОЛЬНОСТЬ </a:t>
          </a:r>
          <a:endParaRPr lang="ru-RU" sz="2000" b="1" dirty="0">
            <a:latin typeface="Bookman Old Style" panose="02050604050505020204" pitchFamily="18" charset="0"/>
          </a:endParaRPr>
        </a:p>
      </dgm:t>
    </dgm:pt>
    <dgm:pt modelId="{1FE81372-6FDE-4941-884B-6EC34FDB0DB3}" type="sibTrans" cxnId="{701A8D9E-526E-4F0D-BD74-A103679447CE}">
      <dgm:prSet/>
      <dgm:spPr/>
      <dgm:t>
        <a:bodyPr/>
        <a:lstStyle/>
        <a:p>
          <a:endParaRPr lang="ru-RU" sz="1800"/>
        </a:p>
      </dgm:t>
    </dgm:pt>
    <dgm:pt modelId="{DABF8694-F7B8-438F-AF24-5275580AF6E6}" type="parTrans" cxnId="{701A8D9E-526E-4F0D-BD74-A103679447CE}">
      <dgm:prSet custT="1"/>
      <dgm:spPr/>
      <dgm:t>
        <a:bodyPr/>
        <a:lstStyle/>
        <a:p>
          <a:endParaRPr lang="ru-RU" sz="2400"/>
        </a:p>
      </dgm:t>
    </dgm:pt>
    <dgm:pt modelId="{78EDBCA0-981B-4ABC-A590-03A7CFAD7E9B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2000" b="1" dirty="0" smtClean="0">
              <a:latin typeface="Bookman Old Style" panose="02050604050505020204" pitchFamily="18" charset="0"/>
            </a:rPr>
            <a:t>САМООРГАНИЗАЦИЯ</a:t>
          </a:r>
          <a:endParaRPr lang="ru-RU" sz="2000" b="1" dirty="0">
            <a:latin typeface="Bookman Old Style" panose="02050604050505020204" pitchFamily="18" charset="0"/>
          </a:endParaRPr>
        </a:p>
      </dgm:t>
    </dgm:pt>
    <dgm:pt modelId="{FEF74636-EFA0-421A-BD3A-C091B30DA422}" type="sibTrans" cxnId="{706FE37A-B506-4F4F-9EE8-C970D0838B1A}">
      <dgm:prSet/>
      <dgm:spPr/>
      <dgm:t>
        <a:bodyPr/>
        <a:lstStyle/>
        <a:p>
          <a:endParaRPr lang="ru-RU" sz="1800"/>
        </a:p>
      </dgm:t>
    </dgm:pt>
    <dgm:pt modelId="{4485DB7C-FE2B-4632-9C65-857D646B2D38}" type="parTrans" cxnId="{706FE37A-B506-4F4F-9EE8-C970D0838B1A}">
      <dgm:prSet custT="1"/>
      <dgm:spPr/>
      <dgm:t>
        <a:bodyPr/>
        <a:lstStyle/>
        <a:p>
          <a:endParaRPr lang="ru-RU" sz="2400"/>
        </a:p>
      </dgm:t>
    </dgm:pt>
    <dgm:pt modelId="{2A00CFCB-B347-4412-A680-E71C289611F9}" type="pres">
      <dgm:prSet presAssocID="{961AA7EB-AB65-4EE5-8A4C-2956D3F20E8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A0D653D-41F6-4636-A2BB-195A04D7EC15}" type="pres">
      <dgm:prSet presAssocID="{2CB28E38-3F04-4B4C-99C2-AEDBA402B43C}" presName="centerShape" presStyleLbl="node0" presStyleIdx="0" presStyleCnt="1"/>
      <dgm:spPr/>
      <dgm:t>
        <a:bodyPr/>
        <a:lstStyle/>
        <a:p>
          <a:endParaRPr lang="ru-RU"/>
        </a:p>
      </dgm:t>
    </dgm:pt>
    <dgm:pt modelId="{4442AD55-D59B-4C4A-ABED-8394335B350F}" type="pres">
      <dgm:prSet presAssocID="{DABF8694-F7B8-438F-AF24-5275580AF6E6}" presName="parTrans" presStyleLbl="sibTrans2D1" presStyleIdx="0" presStyleCnt="2" custLinFactX="-56960" custLinFactNeighborX="-100000" custLinFactNeighborY="48023"/>
      <dgm:spPr/>
      <dgm:t>
        <a:bodyPr/>
        <a:lstStyle/>
        <a:p>
          <a:endParaRPr lang="ru-RU"/>
        </a:p>
      </dgm:t>
    </dgm:pt>
    <dgm:pt modelId="{1A860C49-D059-423F-B800-DD78E61927B4}" type="pres">
      <dgm:prSet presAssocID="{DABF8694-F7B8-438F-AF24-5275580AF6E6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D7778BDA-75CA-47B1-BA63-A6B7ADD80377}" type="pres">
      <dgm:prSet presAssocID="{01B4F5A4-B855-4092-B891-C41E10051675}" presName="node" presStyleLbl="node1" presStyleIdx="0" presStyleCnt="2" custScaleX="247161" custScaleY="111448" custRadScaleRad="124671" custRadScaleInc="-514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D50981-4029-481A-B189-739656A7512E}" type="pres">
      <dgm:prSet presAssocID="{4485DB7C-FE2B-4632-9C65-857D646B2D38}" presName="parTrans" presStyleLbl="sibTrans2D1" presStyleIdx="1" presStyleCnt="2" custLinFactX="81207" custLinFactNeighborX="100000" custLinFactNeighborY="-5821"/>
      <dgm:spPr/>
      <dgm:t>
        <a:bodyPr/>
        <a:lstStyle/>
        <a:p>
          <a:endParaRPr lang="ru-RU"/>
        </a:p>
      </dgm:t>
    </dgm:pt>
    <dgm:pt modelId="{6A073DB1-6FB9-455B-A8BB-D2A34CBDDDF3}" type="pres">
      <dgm:prSet presAssocID="{4485DB7C-FE2B-4632-9C65-857D646B2D38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2F42F45B-3306-4849-AAAA-B67BB015C777}" type="pres">
      <dgm:prSet presAssocID="{78EDBCA0-981B-4ABC-A590-03A7CFAD7E9B}" presName="node" presStyleLbl="node1" presStyleIdx="1" presStyleCnt="2" custScaleX="247161" custScaleY="111448" custRadScaleRad="132231" custRadScaleInc="-454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C343E41-7579-40C8-B164-0543599B63E6}" type="presOf" srcId="{961AA7EB-AB65-4EE5-8A4C-2956D3F20E81}" destId="{2A00CFCB-B347-4412-A680-E71C289611F9}" srcOrd="0" destOrd="0" presId="urn:microsoft.com/office/officeart/2005/8/layout/radial5"/>
    <dgm:cxn modelId="{706FE37A-B506-4F4F-9EE8-C970D0838B1A}" srcId="{2CB28E38-3F04-4B4C-99C2-AEDBA402B43C}" destId="{78EDBCA0-981B-4ABC-A590-03A7CFAD7E9B}" srcOrd="1" destOrd="0" parTransId="{4485DB7C-FE2B-4632-9C65-857D646B2D38}" sibTransId="{FEF74636-EFA0-421A-BD3A-C091B30DA422}"/>
    <dgm:cxn modelId="{3B156963-13CA-401F-9A5E-5C7844D09682}" type="presOf" srcId="{4485DB7C-FE2B-4632-9C65-857D646B2D38}" destId="{05D50981-4029-481A-B189-739656A7512E}" srcOrd="0" destOrd="0" presId="urn:microsoft.com/office/officeart/2005/8/layout/radial5"/>
    <dgm:cxn modelId="{152B7177-BCCE-48F8-BE46-A7AC54F309E1}" srcId="{961AA7EB-AB65-4EE5-8A4C-2956D3F20E81}" destId="{2CB28E38-3F04-4B4C-99C2-AEDBA402B43C}" srcOrd="0" destOrd="0" parTransId="{A94369F9-18C1-4E70-9D50-C2E46FEFCC71}" sibTransId="{A26BFA11-C645-4863-A2AA-501D9406D077}"/>
    <dgm:cxn modelId="{80400483-76F8-41A4-9995-7DBDB2D4F840}" type="presOf" srcId="{78EDBCA0-981B-4ABC-A590-03A7CFAD7E9B}" destId="{2F42F45B-3306-4849-AAAA-B67BB015C777}" srcOrd="0" destOrd="0" presId="urn:microsoft.com/office/officeart/2005/8/layout/radial5"/>
    <dgm:cxn modelId="{467D2634-001D-43D4-A6D2-7621C0E23AFD}" type="presOf" srcId="{DABF8694-F7B8-438F-AF24-5275580AF6E6}" destId="{1A860C49-D059-423F-B800-DD78E61927B4}" srcOrd="1" destOrd="0" presId="urn:microsoft.com/office/officeart/2005/8/layout/radial5"/>
    <dgm:cxn modelId="{B0CC4267-CEAC-411C-8938-AB7699C94280}" type="presOf" srcId="{01B4F5A4-B855-4092-B891-C41E10051675}" destId="{D7778BDA-75CA-47B1-BA63-A6B7ADD80377}" srcOrd="0" destOrd="0" presId="urn:microsoft.com/office/officeart/2005/8/layout/radial5"/>
    <dgm:cxn modelId="{1FFC04F8-2F54-4141-A376-4B5C687FB5CC}" type="presOf" srcId="{4485DB7C-FE2B-4632-9C65-857D646B2D38}" destId="{6A073DB1-6FB9-455B-A8BB-D2A34CBDDDF3}" srcOrd="1" destOrd="0" presId="urn:microsoft.com/office/officeart/2005/8/layout/radial5"/>
    <dgm:cxn modelId="{10EE1F18-E9F1-4519-B76E-C97628285EDB}" type="presOf" srcId="{2CB28E38-3F04-4B4C-99C2-AEDBA402B43C}" destId="{6A0D653D-41F6-4636-A2BB-195A04D7EC15}" srcOrd="0" destOrd="0" presId="urn:microsoft.com/office/officeart/2005/8/layout/radial5"/>
    <dgm:cxn modelId="{701A8D9E-526E-4F0D-BD74-A103679447CE}" srcId="{2CB28E38-3F04-4B4C-99C2-AEDBA402B43C}" destId="{01B4F5A4-B855-4092-B891-C41E10051675}" srcOrd="0" destOrd="0" parTransId="{DABF8694-F7B8-438F-AF24-5275580AF6E6}" sibTransId="{1FE81372-6FDE-4941-884B-6EC34FDB0DB3}"/>
    <dgm:cxn modelId="{6B959B63-5532-4E66-ABE6-BB9B7F637F42}" type="presOf" srcId="{DABF8694-F7B8-438F-AF24-5275580AF6E6}" destId="{4442AD55-D59B-4C4A-ABED-8394335B350F}" srcOrd="0" destOrd="0" presId="urn:microsoft.com/office/officeart/2005/8/layout/radial5"/>
    <dgm:cxn modelId="{0A09FD96-870F-4E54-9559-0BC396EB2545}" type="presParOf" srcId="{2A00CFCB-B347-4412-A680-E71C289611F9}" destId="{6A0D653D-41F6-4636-A2BB-195A04D7EC15}" srcOrd="0" destOrd="0" presId="urn:microsoft.com/office/officeart/2005/8/layout/radial5"/>
    <dgm:cxn modelId="{27941D63-5FA2-4B0A-B92E-F9683262C261}" type="presParOf" srcId="{2A00CFCB-B347-4412-A680-E71C289611F9}" destId="{4442AD55-D59B-4C4A-ABED-8394335B350F}" srcOrd="1" destOrd="0" presId="urn:microsoft.com/office/officeart/2005/8/layout/radial5"/>
    <dgm:cxn modelId="{C517C370-5D4C-4713-B715-6E6CE20F8D1E}" type="presParOf" srcId="{4442AD55-D59B-4C4A-ABED-8394335B350F}" destId="{1A860C49-D059-423F-B800-DD78E61927B4}" srcOrd="0" destOrd="0" presId="urn:microsoft.com/office/officeart/2005/8/layout/radial5"/>
    <dgm:cxn modelId="{B2B7678B-1962-4D0A-8498-139E665A0F24}" type="presParOf" srcId="{2A00CFCB-B347-4412-A680-E71C289611F9}" destId="{D7778BDA-75CA-47B1-BA63-A6B7ADD80377}" srcOrd="2" destOrd="0" presId="urn:microsoft.com/office/officeart/2005/8/layout/radial5"/>
    <dgm:cxn modelId="{DCB163DA-5614-4B5F-B089-B6FDCF9DA0DF}" type="presParOf" srcId="{2A00CFCB-B347-4412-A680-E71C289611F9}" destId="{05D50981-4029-481A-B189-739656A7512E}" srcOrd="3" destOrd="0" presId="urn:microsoft.com/office/officeart/2005/8/layout/radial5"/>
    <dgm:cxn modelId="{8873B778-ED90-4367-80DA-9309D9C2478D}" type="presParOf" srcId="{05D50981-4029-481A-B189-739656A7512E}" destId="{6A073DB1-6FB9-455B-A8BB-D2A34CBDDDF3}" srcOrd="0" destOrd="0" presId="urn:microsoft.com/office/officeart/2005/8/layout/radial5"/>
    <dgm:cxn modelId="{13B5059E-F466-4067-AB9D-CA3C1D17EFA5}" type="presParOf" srcId="{2A00CFCB-B347-4412-A680-E71C289611F9}" destId="{2F42F45B-3306-4849-AAAA-B67BB015C777}" srcOrd="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0D653D-41F6-4636-A2BB-195A04D7EC15}">
      <dsp:nvSpPr>
        <dsp:cNvPr id="0" name=""/>
        <dsp:cNvSpPr/>
      </dsp:nvSpPr>
      <dsp:spPr>
        <a:xfrm>
          <a:off x="3683495" y="2492138"/>
          <a:ext cx="1777007" cy="177700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/>
        </a:p>
      </dsp:txBody>
      <dsp:txXfrm>
        <a:off x="3943732" y="2752375"/>
        <a:ext cx="1256533" cy="1256533"/>
      </dsp:txXfrm>
    </dsp:sp>
    <dsp:sp modelId="{9B37105C-64AD-4C62-8A95-4A4CC53C456E}">
      <dsp:nvSpPr>
        <dsp:cNvPr id="0" name=""/>
        <dsp:cNvSpPr/>
      </dsp:nvSpPr>
      <dsp:spPr>
        <a:xfrm rot="16146297">
          <a:off x="4456335" y="2009069"/>
          <a:ext cx="197911" cy="6041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 rot="10800000">
        <a:off x="4486485" y="2159588"/>
        <a:ext cx="138538" cy="362510"/>
      </dsp:txXfrm>
    </dsp:sp>
    <dsp:sp modelId="{D5F3F3B4-10D2-4948-9BD3-30F7A87E94F9}">
      <dsp:nvSpPr>
        <dsp:cNvPr id="0" name=""/>
        <dsp:cNvSpPr/>
      </dsp:nvSpPr>
      <dsp:spPr>
        <a:xfrm>
          <a:off x="3146549" y="138495"/>
          <a:ext cx="2780537" cy="19804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Самоценное   </a:t>
          </a:r>
          <a:r>
            <a:rPr lang="ru-RU" sz="1400" kern="1200" dirty="0" err="1" smtClean="0"/>
            <a:t>социокоммуникативное</a:t>
          </a:r>
          <a:r>
            <a:rPr lang="ru-RU" sz="1400" kern="1200" dirty="0" smtClean="0"/>
            <a:t> явление</a:t>
          </a:r>
          <a:endParaRPr lang="ru-RU" sz="1400" kern="1200" dirty="0"/>
        </a:p>
      </dsp:txBody>
      <dsp:txXfrm>
        <a:off x="3553749" y="428524"/>
        <a:ext cx="1966137" cy="1400381"/>
      </dsp:txXfrm>
    </dsp:sp>
    <dsp:sp modelId="{984B23E8-8FCB-4A82-B7D4-14CA711A6B38}">
      <dsp:nvSpPr>
        <dsp:cNvPr id="0" name=""/>
        <dsp:cNvSpPr/>
      </dsp:nvSpPr>
      <dsp:spPr>
        <a:xfrm rot="21565575">
          <a:off x="5586115" y="3066879"/>
          <a:ext cx="302751" cy="6041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>
        <a:off x="5586117" y="3188170"/>
        <a:ext cx="211926" cy="362510"/>
      </dsp:txXfrm>
    </dsp:sp>
    <dsp:sp modelId="{20212A72-7108-4295-972E-4FAC9277CABB}">
      <dsp:nvSpPr>
        <dsp:cNvPr id="0" name=""/>
        <dsp:cNvSpPr/>
      </dsp:nvSpPr>
      <dsp:spPr>
        <a:xfrm>
          <a:off x="6031521" y="2361884"/>
          <a:ext cx="2780537" cy="19804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Древнейший , уникальный социальный институт свободного  избирательного общение</a:t>
          </a:r>
          <a:endParaRPr lang="ru-RU" sz="1400" kern="1200" dirty="0"/>
        </a:p>
      </dsp:txBody>
      <dsp:txXfrm>
        <a:off x="6438721" y="2651913"/>
        <a:ext cx="1966137" cy="1400381"/>
      </dsp:txXfrm>
    </dsp:sp>
    <dsp:sp modelId="{4442AD55-D59B-4C4A-ABED-8394335B350F}">
      <dsp:nvSpPr>
        <dsp:cNvPr id="0" name=""/>
        <dsp:cNvSpPr/>
      </dsp:nvSpPr>
      <dsp:spPr>
        <a:xfrm rot="5412150">
          <a:off x="4406586" y="4262128"/>
          <a:ext cx="322460" cy="6041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 rot="10800000">
        <a:off x="4455126" y="4334595"/>
        <a:ext cx="225722" cy="362510"/>
      </dsp:txXfrm>
    </dsp:sp>
    <dsp:sp modelId="{D7778BDA-75CA-47B1-BA63-A6B7ADD80377}">
      <dsp:nvSpPr>
        <dsp:cNvPr id="0" name=""/>
        <dsp:cNvSpPr/>
      </dsp:nvSpPr>
      <dsp:spPr>
        <a:xfrm>
          <a:off x="3172940" y="4877548"/>
          <a:ext cx="2780537" cy="19804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Повышение  уровня компетенции участников</a:t>
          </a:r>
          <a:endParaRPr lang="ru-RU" sz="1400" kern="1200" dirty="0"/>
        </a:p>
      </dsp:txBody>
      <dsp:txXfrm>
        <a:off x="3580140" y="5167577"/>
        <a:ext cx="1966137" cy="1400381"/>
      </dsp:txXfrm>
    </dsp:sp>
    <dsp:sp modelId="{05D50981-4029-481A-B189-739656A7512E}">
      <dsp:nvSpPr>
        <dsp:cNvPr id="0" name=""/>
        <dsp:cNvSpPr/>
      </dsp:nvSpPr>
      <dsp:spPr>
        <a:xfrm rot="10802538">
          <a:off x="3182685" y="3077655"/>
          <a:ext cx="353905" cy="6041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 rot="10800000">
        <a:off x="3288856" y="3198530"/>
        <a:ext cx="247734" cy="362510"/>
      </dsp:txXfrm>
    </dsp:sp>
    <dsp:sp modelId="{2F42F45B-3306-4849-AAAA-B67BB015C777}">
      <dsp:nvSpPr>
        <dsp:cNvPr id="0" name=""/>
        <dsp:cNvSpPr/>
      </dsp:nvSpPr>
      <dsp:spPr>
        <a:xfrm>
          <a:off x="235212" y="2388246"/>
          <a:ext cx="2780537" cy="19804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Повышение удовлетворения от профессиональной деятельности, повышение мотивации для</a:t>
          </a:r>
          <a:r>
            <a:rPr lang="ru-RU" sz="2000" kern="1200" dirty="0" smtClean="0"/>
            <a:t> </a:t>
          </a:r>
          <a:r>
            <a:rPr lang="ru-RU" sz="1400" kern="1200" dirty="0" smtClean="0"/>
            <a:t> реализации профессионального и личностного роста</a:t>
          </a:r>
          <a:endParaRPr lang="ru-RU" sz="1400" kern="1200" dirty="0"/>
        </a:p>
      </dsp:txBody>
      <dsp:txXfrm>
        <a:off x="642412" y="2678275"/>
        <a:ext cx="1966137" cy="14003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0D653D-41F6-4636-A2BB-195A04D7EC15}">
      <dsp:nvSpPr>
        <dsp:cNvPr id="0" name=""/>
        <dsp:cNvSpPr/>
      </dsp:nvSpPr>
      <dsp:spPr>
        <a:xfrm>
          <a:off x="3683495" y="2492138"/>
          <a:ext cx="1777007" cy="177700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 dirty="0"/>
        </a:p>
      </dsp:txBody>
      <dsp:txXfrm>
        <a:off x="3943732" y="2752375"/>
        <a:ext cx="1256533" cy="1256533"/>
      </dsp:txXfrm>
    </dsp:sp>
    <dsp:sp modelId="{4442AD55-D59B-4C4A-ABED-8394335B350F}">
      <dsp:nvSpPr>
        <dsp:cNvPr id="0" name=""/>
        <dsp:cNvSpPr/>
      </dsp:nvSpPr>
      <dsp:spPr>
        <a:xfrm rot="13421700">
          <a:off x="2603435" y="2447954"/>
          <a:ext cx="485549" cy="6041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 rot="10800000">
        <a:off x="2728927" y="2619104"/>
        <a:ext cx="339884" cy="362510"/>
      </dsp:txXfrm>
    </dsp:sp>
    <dsp:sp modelId="{D7778BDA-75CA-47B1-BA63-A6B7ADD80377}">
      <dsp:nvSpPr>
        <dsp:cNvPr id="0" name=""/>
        <dsp:cNvSpPr/>
      </dsp:nvSpPr>
      <dsp:spPr>
        <a:xfrm>
          <a:off x="133909" y="248241"/>
          <a:ext cx="4392069" cy="19804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Bookman Old Style" panose="02050604050505020204" pitchFamily="18" charset="0"/>
            </a:rPr>
            <a:t>ДОБРОВОЛЬНОСТЬ </a:t>
          </a:r>
          <a:endParaRPr lang="ru-RU" sz="2000" b="1" kern="1200" dirty="0">
            <a:latin typeface="Bookman Old Style" panose="02050604050505020204" pitchFamily="18" charset="0"/>
          </a:endParaRPr>
        </a:p>
      </dsp:txBody>
      <dsp:txXfrm>
        <a:off x="777113" y="538270"/>
        <a:ext cx="3105661" cy="1400381"/>
      </dsp:txXfrm>
    </dsp:sp>
    <dsp:sp modelId="{05D50981-4029-481A-B189-739656A7512E}">
      <dsp:nvSpPr>
        <dsp:cNvPr id="0" name=""/>
        <dsp:cNvSpPr/>
      </dsp:nvSpPr>
      <dsp:spPr>
        <a:xfrm rot="2947860">
          <a:off x="6348997" y="4148261"/>
          <a:ext cx="625702" cy="6041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>
        <a:off x="6380324" y="4200564"/>
        <a:ext cx="444447" cy="362510"/>
      </dsp:txXfrm>
    </dsp:sp>
    <dsp:sp modelId="{2F42F45B-3306-4849-AAAA-B67BB015C777}">
      <dsp:nvSpPr>
        <dsp:cNvPr id="0" name=""/>
        <dsp:cNvSpPr/>
      </dsp:nvSpPr>
      <dsp:spPr>
        <a:xfrm>
          <a:off x="4528039" y="4877563"/>
          <a:ext cx="4392069" cy="19804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Bookman Old Style" panose="02050604050505020204" pitchFamily="18" charset="0"/>
            </a:rPr>
            <a:t>САМООРГАНИЗАЦИЯ</a:t>
          </a:r>
          <a:endParaRPr lang="ru-RU" sz="2000" b="1" kern="1200" dirty="0">
            <a:latin typeface="Bookman Old Style" panose="02050604050505020204" pitchFamily="18" charset="0"/>
          </a:endParaRPr>
        </a:p>
      </dsp:txBody>
      <dsp:txXfrm>
        <a:off x="5171243" y="5167592"/>
        <a:ext cx="3105661" cy="14003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374AF-4140-4274-AEBF-B7EE2D129E21}" type="datetimeFigureOut">
              <a:rPr lang="ru-RU"/>
              <a:pPr>
                <a:defRPr/>
              </a:pPr>
              <a:t>22.02.2025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C0134-5D04-4C23-A8EC-CF238D4D72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23D35-CA8F-46A9-9547-273A58EA730A}" type="datetimeFigureOut">
              <a:rPr lang="ru-RU"/>
              <a:pPr>
                <a:defRPr/>
              </a:pPr>
              <a:t>22.02.2025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86E98-C3C8-406B-8E0F-FC6F41CEDC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82A6B-A8A8-42F2-B3F0-A9FD3E6024A1}" type="datetimeFigureOut">
              <a:rPr lang="ru-RU"/>
              <a:pPr>
                <a:defRPr/>
              </a:pPr>
              <a:t>22.02.2025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784BC-FB71-48E0-B78D-9DEF231A33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8BA81-D180-4FAA-9F18-9D8C18523AF8}" type="datetimeFigureOut">
              <a:rPr lang="ru-RU"/>
              <a:pPr>
                <a:defRPr/>
              </a:pPr>
              <a:t>22.02.2025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7043A9-4123-4BCD-A408-197B2F78C4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64F4A-8468-440B-A23B-5DD6C63E947F}" type="datetimeFigureOut">
              <a:rPr lang="ru-RU"/>
              <a:pPr>
                <a:defRPr/>
              </a:pPr>
              <a:t>22.02.2025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52265-7F1C-4025-88A9-175C97B246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E9C2F-ED09-4207-B065-73BE5F7212AF}" type="datetimeFigureOut">
              <a:rPr lang="ru-RU"/>
              <a:pPr>
                <a:defRPr/>
              </a:pPr>
              <a:t>22.02.2025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37C5F-A536-408F-A976-043F0CF8A7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4F3C6-60BE-4958-B9A2-1DA491DBEF41}" type="datetimeFigureOut">
              <a:rPr lang="ru-RU"/>
              <a:pPr>
                <a:defRPr/>
              </a:pPr>
              <a:t>22.02.2025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61C70-48E8-41C0-9231-151A74E13D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B2A0B-4DBA-4014-9E89-406F94E8F657}" type="datetimeFigureOut">
              <a:rPr lang="ru-RU"/>
              <a:pPr>
                <a:defRPr/>
              </a:pPr>
              <a:t>22.02.2025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47009-0FA3-4CE1-BFDA-F6112BAF0A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0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F8E0D-B048-4C85-BCA0-F36CEFCDA75C}" type="datetimeFigureOut">
              <a:rPr lang="ru-RU"/>
              <a:pPr>
                <a:defRPr/>
              </a:pPr>
              <a:t>22.02.2025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8A633-5E27-4E33-940E-6684783050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DCC66-7DA6-495F-8BA2-E6F9DF38443B}" type="datetimeFigureOut">
              <a:rPr lang="ru-RU"/>
              <a:pPr>
                <a:defRPr/>
              </a:pPr>
              <a:t>22.02.2025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1EFF5-4764-4FCF-B314-B4479B5129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E965A-22C3-4B48-B409-91A18DD9B024}" type="datetimeFigureOut">
              <a:rPr lang="ru-RU"/>
              <a:pPr>
                <a:defRPr/>
              </a:pPr>
              <a:t>22.02.2025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433C1-81F3-4690-8693-591551B1D4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9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C7DF14D-C973-4C5B-AB60-FE4E021A2B60}" type="datetimeFigureOut">
              <a:rPr lang="ru-RU"/>
              <a:pPr>
                <a:defRPr/>
              </a:pPr>
              <a:t>22.02.2025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B2CF2C1-34DD-43DA-AF33-9EFF77C5E9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id832163762" TargetMode="Externa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jpeg"/><Relationship Id="rId7" Type="http://schemas.openxmlformats.org/officeDocument/2006/relationships/image" Target="../media/image37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g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87094"/>
            <a:ext cx="9003323" cy="238760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«Профессиональный </a:t>
            </a:r>
            <a:r>
              <a:rPr lang="ru-RU" sz="36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клуб</a:t>
            </a:r>
            <a:r>
              <a:rPr lang="ru-RU" sz="3600" dirty="0">
                <a:solidFill>
                  <a:schemeClr val="bg1"/>
                </a:solidFill>
                <a:latin typeface="Bookman Old Style" panose="02050604050505020204" pitchFamily="18" charset="0"/>
              </a:rPr>
              <a:t/>
            </a:r>
            <a:br>
              <a:rPr lang="ru-RU" sz="3600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ru-RU" sz="36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как формат непрерывного профессионального развития</a:t>
            </a:r>
            <a:r>
              <a:rPr lang="ru-RU" sz="36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»</a:t>
            </a:r>
            <a:r>
              <a:rPr lang="ru-RU" sz="3600" dirty="0">
                <a:solidFill>
                  <a:schemeClr val="bg1"/>
                </a:solidFill>
                <a:latin typeface="Bookman Old Style" panose="02050604050505020204" pitchFamily="18" charset="0"/>
              </a:rPr>
              <a:t/>
            </a:r>
            <a:br>
              <a:rPr lang="ru-RU" sz="3600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endParaRPr lang="ru-RU" sz="36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04647" y="4994031"/>
            <a:ext cx="6998676" cy="1863969"/>
          </a:xfrm>
        </p:spPr>
        <p:txBody>
          <a:bodyPr/>
          <a:lstStyle/>
          <a:p>
            <a:pPr algn="just"/>
            <a:r>
              <a:rPr lang="ru-RU" sz="1800" b="1" dirty="0">
                <a:solidFill>
                  <a:schemeClr val="tx2"/>
                </a:solidFill>
                <a:latin typeface="Bookman Old Style" panose="02050604050505020204" pitchFamily="18" charset="0"/>
              </a:rPr>
              <a:t>Горшенина В.В</a:t>
            </a:r>
            <a:r>
              <a:rPr lang="ru-RU" sz="18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., </a:t>
            </a:r>
            <a:r>
              <a:rPr lang="ru-RU" sz="16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заведующий МОУ Центр развития ребёнка №4 Краснооктябрьского района Волгограда</a:t>
            </a:r>
            <a:r>
              <a:rPr lang="ru-RU" sz="18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,</a:t>
            </a:r>
          </a:p>
          <a:p>
            <a:pPr algn="just"/>
            <a:r>
              <a:rPr lang="ru-RU" sz="18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Доронина </a:t>
            </a:r>
            <a:r>
              <a:rPr lang="ru-RU" sz="1800" b="1" dirty="0" err="1">
                <a:solidFill>
                  <a:schemeClr val="tx2"/>
                </a:solidFill>
                <a:latin typeface="Bookman Old Style" panose="02050604050505020204" pitchFamily="18" charset="0"/>
              </a:rPr>
              <a:t>Ю.Г</a:t>
            </a:r>
            <a:r>
              <a:rPr lang="ru-RU" sz="1800" b="1" dirty="0" err="1" smtClean="0">
                <a:solidFill>
                  <a:schemeClr val="tx2"/>
                </a:solidFill>
                <a:latin typeface="Bookman Old Style" panose="02050604050505020204" pitchFamily="18" charset="0"/>
              </a:rPr>
              <a:t>.,</a:t>
            </a:r>
            <a:r>
              <a:rPr lang="ru-RU" sz="1600" b="1" dirty="0" err="1" smtClean="0">
                <a:solidFill>
                  <a:schemeClr val="tx2"/>
                </a:solidFill>
                <a:latin typeface="Bookman Old Style" panose="02050604050505020204" pitchFamily="18" charset="0"/>
              </a:rPr>
              <a:t>воспитатель</a:t>
            </a:r>
            <a:r>
              <a:rPr lang="ru-RU" sz="16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 </a:t>
            </a:r>
            <a:r>
              <a:rPr lang="ru-RU" sz="1600" b="1" dirty="0">
                <a:solidFill>
                  <a:schemeClr val="tx2"/>
                </a:solidFill>
                <a:latin typeface="Bookman Old Style" panose="02050604050505020204" pitchFamily="18" charset="0"/>
              </a:rPr>
              <a:t>МОУ детский сад </a:t>
            </a:r>
            <a:r>
              <a:rPr lang="ru-RU" sz="16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№</a:t>
            </a:r>
            <a:r>
              <a:rPr lang="ru-RU" sz="16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373</a:t>
            </a:r>
            <a:r>
              <a:rPr lang="ru-RU" sz="16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 </a:t>
            </a:r>
            <a:r>
              <a:rPr lang="ru-RU" sz="1600" b="1" dirty="0">
                <a:solidFill>
                  <a:schemeClr val="tx2"/>
                </a:solidFill>
                <a:latin typeface="Bookman Old Style" panose="02050604050505020204" pitchFamily="18" charset="0"/>
              </a:rPr>
              <a:t>Краснооктябрьского района </a:t>
            </a:r>
            <a:r>
              <a:rPr lang="ru-RU" sz="16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Волгограда,</a:t>
            </a:r>
          </a:p>
          <a:p>
            <a:pPr algn="just"/>
            <a:r>
              <a:rPr lang="ru-RU" sz="1800" b="1" dirty="0" err="1" smtClean="0">
                <a:solidFill>
                  <a:schemeClr val="tx2"/>
                </a:solidFill>
                <a:latin typeface="Bookman Old Style" panose="02050604050505020204" pitchFamily="18" charset="0"/>
              </a:rPr>
              <a:t>Озерина</a:t>
            </a:r>
            <a:r>
              <a:rPr lang="ru-RU" sz="18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 </a:t>
            </a:r>
            <a:r>
              <a:rPr lang="ru-RU" sz="1800" b="1" dirty="0">
                <a:solidFill>
                  <a:schemeClr val="tx2"/>
                </a:solidFill>
                <a:latin typeface="Bookman Old Style" panose="02050604050505020204" pitchFamily="18" charset="0"/>
              </a:rPr>
              <a:t>Н.П., </a:t>
            </a:r>
            <a:r>
              <a:rPr lang="ru-RU" sz="1600" b="1" dirty="0">
                <a:solidFill>
                  <a:schemeClr val="tx2"/>
                </a:solidFill>
                <a:latin typeface="Bookman Old Style" panose="02050604050505020204" pitchFamily="18" charset="0"/>
              </a:rPr>
              <a:t>старший воспитатель МОУ Центр развития ребёнка № 4 Краснооктябрьского района </a:t>
            </a:r>
            <a:r>
              <a:rPr lang="ru-RU" sz="16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Волгограда.</a:t>
            </a:r>
            <a:endParaRPr lang="ru-RU" sz="1800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043" y="2258038"/>
            <a:ext cx="2550132" cy="497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7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85" y="296007"/>
            <a:ext cx="2844312" cy="3792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599" y="228600"/>
            <a:ext cx="5165970" cy="29058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46" y="4418135"/>
            <a:ext cx="2702169" cy="20266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830" y="3565282"/>
            <a:ext cx="5494215" cy="3090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4431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7054"/>
            <a:ext cx="4630615" cy="3472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99" y="4168373"/>
            <a:ext cx="3200400" cy="2505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661" y="167054"/>
            <a:ext cx="2674327" cy="35657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3807070"/>
            <a:ext cx="3965331" cy="28663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75977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331" y="2329801"/>
            <a:ext cx="3663261" cy="45281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5846" y="237392"/>
            <a:ext cx="8968154" cy="2795954"/>
          </a:xfrm>
        </p:spPr>
        <p:txBody>
          <a:bodyPr/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Качество никогда не возникает случайно;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Оно всегда представляет собой результат ясного намерения, искреннего усилия, 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Разумного руководства и квалифицированного исполнения;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Оно достигается мудрым выбором из многих альтернатив.</a:t>
            </a:r>
            <a:endParaRPr lang="ru-RU" sz="20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 </a:t>
            </a:r>
            <a:r>
              <a:rPr lang="ru-RU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Уилл</a:t>
            </a:r>
            <a:r>
              <a:rPr lang="ru-RU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Фостер</a:t>
            </a:r>
            <a:endParaRPr lang="ru-RU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682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06" y="1164980"/>
            <a:ext cx="5117123" cy="38378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777" y="4346694"/>
            <a:ext cx="3288323" cy="24662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" y="151908"/>
            <a:ext cx="9020908" cy="913911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Волгоградский </a:t>
            </a:r>
            <a:r>
              <a:rPr lang="ru-RU" sz="24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городской профессиональный </a:t>
            </a:r>
            <a:r>
              <a:rPr lang="ru-RU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клуб </a:t>
            </a:r>
            <a:r>
              <a:rPr lang="ru-RU" sz="24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/>
            </a:r>
            <a:br>
              <a:rPr lang="ru-RU" sz="24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ru-RU" sz="28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«ЗОРКО ЛИШЬ СЕРДЦЕ»</a:t>
            </a:r>
            <a:endParaRPr lang="ru-RU" sz="28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74786" y="5245707"/>
            <a:ext cx="4615960" cy="1455128"/>
          </a:xfrm>
          <a:solidFill>
            <a:schemeClr val="accent1"/>
          </a:solidFill>
        </p:spPr>
        <p:txBody>
          <a:bodyPr/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21 НОЯБРЯ 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2023 ГОДА </a:t>
            </a:r>
            <a:endParaRPr lang="ru-RU" sz="36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115" y="1288127"/>
            <a:ext cx="3120835" cy="28374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4957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6862" y="232926"/>
            <a:ext cx="84494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800" b="1" dirty="0">
                <a:solidFill>
                  <a:schemeClr val="bg1"/>
                </a:solidFill>
                <a:latin typeface="Cambria" panose="02040503050406030204" pitchFamily="18" charset="0"/>
              </a:rPr>
              <a:t>Зорко одно лишь сердце</a:t>
            </a:r>
            <a:r>
              <a:rPr lang="ru-RU" altLang="ru-RU" sz="28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. </a:t>
            </a:r>
          </a:p>
          <a:p>
            <a:pPr algn="ctr" eaLnBrk="1" hangingPunct="1"/>
            <a:r>
              <a:rPr lang="ru-RU" altLang="ru-RU" sz="28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Самого </a:t>
            </a:r>
            <a:r>
              <a:rPr lang="ru-RU" altLang="ru-RU" sz="2800" b="1" dirty="0">
                <a:solidFill>
                  <a:schemeClr val="bg1"/>
                </a:solidFill>
                <a:latin typeface="Cambria" panose="02040503050406030204" pitchFamily="18" charset="0"/>
              </a:rPr>
              <a:t>главного </a:t>
            </a:r>
            <a:r>
              <a:rPr lang="ru-RU" altLang="ru-RU" sz="28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глазами не </a:t>
            </a:r>
            <a:r>
              <a:rPr lang="ru-RU" altLang="ru-RU" sz="2800" b="1" dirty="0">
                <a:solidFill>
                  <a:schemeClr val="bg1"/>
                </a:solidFill>
                <a:latin typeface="Cambria" panose="02040503050406030204" pitchFamily="18" charset="0"/>
              </a:rPr>
              <a:t>увидишь…</a:t>
            </a:r>
            <a:endParaRPr lang="ru-RU" altLang="ru-RU" sz="2800" b="1" dirty="0">
              <a:solidFill>
                <a:schemeClr val="bg1"/>
              </a:solidFill>
              <a:latin typeface="Cambria" panose="020405030504060302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5" name="Picture 2" descr="D:\фото доронина\IMG-20230310-WA00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6862" y="1685192"/>
            <a:ext cx="5375461" cy="3581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118" y="1685192"/>
            <a:ext cx="2571750" cy="1647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17" descr="D:\ярмарка 23\фото1\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19560" y="3508131"/>
            <a:ext cx="2052163" cy="31028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0858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5"/>
          <p:cNvSpPr>
            <a:spLocks noGrp="1"/>
          </p:cNvSpPr>
          <p:nvPr>
            <p:ph type="ctrTitle"/>
          </p:nvPr>
        </p:nvSpPr>
        <p:spPr>
          <a:xfrm>
            <a:off x="580293" y="76078"/>
            <a:ext cx="7772400" cy="2387600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solidFill>
                  <a:schemeClr val="bg1"/>
                </a:solidFill>
                <a:latin typeface="Bookman Old Style" pitchFamily="18" charset="0"/>
              </a:rPr>
              <a:t>Волгоградский  профессиональный клуб «ЗОРКО ЛИШЬ СЕРДЦЕ»</a:t>
            </a:r>
            <a:br>
              <a:rPr lang="ru-RU" sz="4000" b="1" dirty="0" smtClean="0">
                <a:solidFill>
                  <a:schemeClr val="bg1"/>
                </a:solidFill>
                <a:latin typeface="Bookman Old Style" pitchFamily="18" charset="0"/>
              </a:rPr>
            </a:br>
            <a:endParaRPr lang="ru-RU" sz="48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853" y="1860502"/>
            <a:ext cx="3173074" cy="308861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779" y="1739185"/>
            <a:ext cx="2136531" cy="28487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91" y="1739185"/>
            <a:ext cx="2053004" cy="27373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33" y="4835768"/>
            <a:ext cx="2696307" cy="20222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992" y="4765258"/>
            <a:ext cx="2612652" cy="21960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923186320"/>
              </p:ext>
            </p:extLst>
          </p:nvPr>
        </p:nvGraphicFramePr>
        <p:xfrm>
          <a:off x="0" y="1"/>
          <a:ext cx="9143999" cy="6761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377" y="2545848"/>
            <a:ext cx="1715243" cy="166959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400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0485" y="445791"/>
            <a:ext cx="853733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«…Статья </a:t>
            </a:r>
            <a:r>
              <a:rPr lang="ru-RU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19. Научно-методическое и ресурсное обеспечение системы </a:t>
            </a:r>
            <a:r>
              <a:rPr lang="ru-RU" sz="20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образования.</a:t>
            </a:r>
            <a:endParaRPr lang="ru-RU" sz="20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ru-RU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1. В системе образования в соответствии с законодательством Российской Федерации могут создаваться и действовать осуществляющие обеспечение образовательной деятельности научно-исследовательские организации и проектные организации, конструкторские бюро, учебно-опытные хозяйства, опытные станции, а также организации, осуществляющие научно-методическое, методическое, ресурсное и информационно-технологическое обеспечение образовательной деятельности и управления системой образования, оценку качества </a:t>
            </a:r>
            <a:r>
              <a:rPr lang="ru-RU" sz="20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образования….»</a:t>
            </a:r>
            <a:endParaRPr lang="ru-RU" sz="20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86101" y="5811716"/>
            <a:ext cx="58117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chemeClr val="tx2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273 </a:t>
            </a:r>
            <a:r>
              <a:rPr lang="ru-RU" b="1" dirty="0" smtClean="0">
                <a:solidFill>
                  <a:schemeClr val="tx2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ФЗ</a:t>
            </a:r>
          </a:p>
          <a:p>
            <a:pPr algn="r"/>
            <a:r>
              <a:rPr lang="ru-RU" b="1" dirty="0" smtClean="0">
                <a:solidFill>
                  <a:schemeClr val="tx2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tx2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«Об образовании в Российской Федерации»</a:t>
            </a:r>
            <a:endParaRPr lang="ru-RU" b="1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57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5"/>
          <p:cNvSpPr>
            <a:spLocks noGrp="1"/>
          </p:cNvSpPr>
          <p:nvPr>
            <p:ph type="ctrTitle"/>
          </p:nvPr>
        </p:nvSpPr>
        <p:spPr>
          <a:xfrm>
            <a:off x="509954" y="401394"/>
            <a:ext cx="7772400" cy="2387600"/>
          </a:xfrm>
        </p:spPr>
        <p:txBody>
          <a:bodyPr/>
          <a:lstStyle/>
          <a:p>
            <a:pPr eaLnBrk="1" hangingPunct="1"/>
            <a:r>
              <a:rPr lang="ru-RU" sz="4400" b="1" dirty="0" smtClean="0">
                <a:solidFill>
                  <a:schemeClr val="bg1"/>
                </a:solidFill>
                <a:latin typeface="Bookman Old Style" pitchFamily="18" charset="0"/>
              </a:rPr>
              <a:t>Волгоградский  профессиональный клуб «ЗОРКО ЛИШЬ СЕРДЦЕ»</a:t>
            </a:r>
            <a:br>
              <a:rPr lang="ru-RU" sz="4400" b="1" dirty="0" smtClean="0">
                <a:solidFill>
                  <a:schemeClr val="bg1"/>
                </a:solidFill>
                <a:latin typeface="Bookman Old Style" pitchFamily="18" charset="0"/>
              </a:rPr>
            </a:br>
            <a:endParaRPr lang="ru-RU" sz="49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833" y="2373923"/>
            <a:ext cx="3624711" cy="352823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5808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884"/>
            <a:ext cx="9144000" cy="66557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065" y="3731704"/>
            <a:ext cx="1839935" cy="2616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40" y="3982323"/>
            <a:ext cx="1820006" cy="24710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17" descr="D:\ярмарка 23\Screenshot_2023-01-28-18-59-35-334_com.vkontakte.android.jpg"/>
          <p:cNvPicPr>
            <a:picLocks noChangeAspect="1" noChangeArrowheads="1"/>
          </p:cNvPicPr>
          <p:nvPr/>
        </p:nvPicPr>
        <p:blipFill>
          <a:blip r:embed="rId5" cstate="print"/>
          <a:srcRect t="29365" b="28571"/>
          <a:stretch>
            <a:fillRect/>
          </a:stretch>
        </p:blipFill>
        <p:spPr bwMode="auto">
          <a:xfrm>
            <a:off x="4984919" y="281353"/>
            <a:ext cx="2390101" cy="20926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9149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338"/>
            <a:ext cx="9144000" cy="672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96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092"/>
            <a:ext cx="9144000" cy="666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63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6574" y="139578"/>
            <a:ext cx="7886700" cy="1325563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Совет клуба:</a:t>
            </a:r>
            <a:endParaRPr lang="ru-RU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9713" y="1394802"/>
            <a:ext cx="8735156" cy="4355368"/>
          </a:xfrm>
          <a:solidFill>
            <a:schemeClr val="accent1"/>
          </a:solidFill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Радченко И.А.  -  </a:t>
            </a:r>
            <a:r>
              <a:rPr lang="ru-RU" sz="2400" dirty="0">
                <a:solidFill>
                  <a:schemeClr val="bg1"/>
                </a:solidFill>
              </a:rPr>
              <a:t>руководитель департамента по образованию администрации Волгограда;  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Самарская </a:t>
            </a:r>
            <a:r>
              <a:rPr lang="ru-RU" dirty="0">
                <a:solidFill>
                  <a:schemeClr val="bg1"/>
                </a:solidFill>
              </a:rPr>
              <a:t>Н.В. – </a:t>
            </a:r>
            <a:r>
              <a:rPr lang="ru-RU" sz="2400" dirty="0">
                <a:solidFill>
                  <a:schemeClr val="bg1"/>
                </a:solidFill>
              </a:rPr>
              <a:t>воспитатель, лауреат Всероссийского профессионального конкурса «Воспитатель года России 2023»;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err="1" smtClean="0">
                <a:solidFill>
                  <a:schemeClr val="bg1"/>
                </a:solidFill>
              </a:rPr>
              <a:t>Озерина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Н.П. – </a:t>
            </a:r>
            <a:r>
              <a:rPr lang="ru-RU" sz="2400" dirty="0">
                <a:solidFill>
                  <a:schemeClr val="bg1"/>
                </a:solidFill>
              </a:rPr>
              <a:t>старший воспитатель, наставник участников Всероссийского профессионального конкурса «Воспитатель года России 2022», «Воспитатель года России 2023</a:t>
            </a:r>
            <a:r>
              <a:rPr lang="ru-RU" sz="2400" dirty="0" smtClean="0">
                <a:solidFill>
                  <a:schemeClr val="bg1"/>
                </a:solidFill>
              </a:rPr>
              <a:t>»;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  </a:t>
            </a:r>
            <a:r>
              <a:rPr lang="ru-RU" dirty="0">
                <a:solidFill>
                  <a:schemeClr val="bg1"/>
                </a:solidFill>
              </a:rPr>
              <a:t>Корж Е.А. – </a:t>
            </a:r>
            <a:r>
              <a:rPr lang="ru-RU" sz="2400" dirty="0">
                <a:solidFill>
                  <a:schemeClr val="bg1"/>
                </a:solidFill>
              </a:rPr>
              <a:t>старший воспитатель, наставник призера городского и регионального этапов профессионального конкурса «Воспитатель года России 2023»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58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545600831"/>
              </p:ext>
            </p:extLst>
          </p:nvPr>
        </p:nvGraphicFramePr>
        <p:xfrm>
          <a:off x="0" y="1"/>
          <a:ext cx="9143999" cy="6761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517" y="2130646"/>
            <a:ext cx="2719021" cy="264665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1635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"/>
            <a:ext cx="9144000" cy="67437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11014" y="4383476"/>
            <a:ext cx="3006971" cy="2155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b="1" dirty="0" smtClean="0">
                <a:latin typeface="Bookman Old Style" panose="02050604050505020204" pitchFamily="18" charset="0"/>
                <a:ea typeface="Times New Roman" panose="02020603050405020304" pitchFamily="18" charset="0"/>
              </a:rPr>
              <a:t>сайт </a:t>
            </a:r>
            <a:r>
              <a:rPr lang="ru-RU" b="1" dirty="0">
                <a:latin typeface="Bookman Old Style" panose="02050604050505020204" pitchFamily="18" charset="0"/>
                <a:ea typeface="Times New Roman" panose="02020603050405020304" pitchFamily="18" charset="0"/>
              </a:rPr>
              <a:t>клуба </a:t>
            </a:r>
            <a:endParaRPr lang="ru-RU" b="1" dirty="0" smtClean="0"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Bookman Old Style" panose="02050604050505020204" pitchFamily="18" charset="0"/>
                <a:ea typeface="Times New Roman" panose="02020603050405020304" pitchFamily="18" charset="0"/>
              </a:rPr>
              <a:t>(</a:t>
            </a:r>
            <a:r>
              <a:rPr lang="ru-RU" dirty="0">
                <a:latin typeface="Bookman Old Style" panose="02050604050505020204" pitchFamily="18" charset="0"/>
                <a:ea typeface="Times New Roman" panose="02020603050405020304" pitchFamily="18" charset="0"/>
              </a:rPr>
              <a:t>http://cro-vlg.ru/club-zorko-lish-serdce/), </a:t>
            </a:r>
            <a:endParaRPr lang="ru-RU" sz="1400" dirty="0"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Bookman Old Style" panose="02050604050505020204" pitchFamily="18" charset="0"/>
                <a:ea typeface="Times New Roman" panose="02020603050405020304" pitchFamily="18" charset="0"/>
              </a:rPr>
              <a:t>- </a:t>
            </a:r>
            <a:r>
              <a:rPr lang="ru-RU" b="1" dirty="0">
                <a:latin typeface="Bookman Old Style" panose="02050604050505020204" pitchFamily="18" charset="0"/>
                <a:ea typeface="Times New Roman" panose="02020603050405020304" pitchFamily="18" charset="0"/>
              </a:rPr>
              <a:t>группа VK </a:t>
            </a:r>
            <a:r>
              <a:rPr lang="ru-RU" dirty="0">
                <a:latin typeface="Bookman Old Style" panose="02050604050505020204" pitchFamily="18" charset="0"/>
                <a:ea typeface="Times New Roman" panose="02020603050405020304" pitchFamily="18" charset="0"/>
              </a:rPr>
              <a:t>«Клуб Зорко лишь сердце» (</a:t>
            </a:r>
            <a:r>
              <a:rPr lang="ru-RU" u="sng" dirty="0">
                <a:solidFill>
                  <a:srgbClr val="0000FF"/>
                </a:solidFill>
                <a:latin typeface="Bookman Old Style" panose="02050604050505020204" pitchFamily="18" charset="0"/>
                <a:ea typeface="Times New Roman" panose="02020603050405020304" pitchFamily="18" charset="0"/>
                <a:hlinkClick r:id="rId3"/>
              </a:rPr>
              <a:t>https://vk.com/id832163762</a:t>
            </a:r>
            <a:r>
              <a:rPr lang="ru-RU" dirty="0">
                <a:latin typeface="Bookman Old Style" panose="02050604050505020204" pitchFamily="18" charset="0"/>
                <a:ea typeface="Times New Roman" panose="02020603050405020304" pitchFamily="18" charset="0"/>
              </a:rPr>
              <a:t>)</a:t>
            </a:r>
            <a:endParaRPr lang="ru-RU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02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6" y="0"/>
            <a:ext cx="90126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59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512" y="176192"/>
            <a:ext cx="3420561" cy="22459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79" y="2582057"/>
            <a:ext cx="2997104" cy="22478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094" y="2582057"/>
            <a:ext cx="2854244" cy="21406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377" y="4829885"/>
            <a:ext cx="3367454" cy="18932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601" y="1074529"/>
            <a:ext cx="2023090" cy="2695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792" y="4829885"/>
            <a:ext cx="3657600" cy="18932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21" y="156162"/>
            <a:ext cx="3048000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0578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0" y="0"/>
            <a:ext cx="907423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03" y="72536"/>
            <a:ext cx="4792127" cy="35940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0803" y="3200401"/>
            <a:ext cx="4876799" cy="3657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962" y="115400"/>
            <a:ext cx="2281604" cy="30421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65" y="3859824"/>
            <a:ext cx="2972162" cy="27083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3539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8521"/>
            <a:ext cx="4572638" cy="34294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362" y="0"/>
            <a:ext cx="4572638" cy="34294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08" y="78774"/>
            <a:ext cx="2930421" cy="32719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357" y="3534747"/>
            <a:ext cx="4290647" cy="32179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953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238" y="351693"/>
            <a:ext cx="3771900" cy="46599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69" y="351693"/>
            <a:ext cx="3442188" cy="45895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58312" y="5236067"/>
            <a:ext cx="7886700" cy="1325563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 Марина </a:t>
            </a:r>
            <a:r>
              <a:rPr lang="ru-RU" sz="2800" dirty="0" err="1" smtClean="0">
                <a:solidFill>
                  <a:schemeClr val="bg1"/>
                </a:solidFill>
                <a:latin typeface="Bookman Old Style" panose="02050604050505020204" pitchFamily="18" charset="0"/>
              </a:rPr>
              <a:t>Янчук</a:t>
            </a:r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, </a:t>
            </a:r>
            <a:b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воспитатель МОУ детский сад №254 </a:t>
            </a:r>
            <a:r>
              <a:rPr lang="ru-RU" sz="2800" dirty="0" err="1" smtClean="0">
                <a:solidFill>
                  <a:schemeClr val="bg1"/>
                </a:solidFill>
                <a:latin typeface="Bookman Old Style" panose="02050604050505020204" pitchFamily="18" charset="0"/>
              </a:rPr>
              <a:t>Тракторозаводского</a:t>
            </a:r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 района Волгограда</a:t>
            </a:r>
            <a:endParaRPr lang="ru-RU" sz="28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218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5"/>
          <p:cNvSpPr>
            <a:spLocks noGrp="1"/>
          </p:cNvSpPr>
          <p:nvPr>
            <p:ph type="ctrTitle"/>
          </p:nvPr>
        </p:nvSpPr>
        <p:spPr>
          <a:xfrm>
            <a:off x="509954" y="401394"/>
            <a:ext cx="7772400" cy="2387600"/>
          </a:xfrm>
        </p:spPr>
        <p:txBody>
          <a:bodyPr/>
          <a:lstStyle/>
          <a:p>
            <a:pPr eaLnBrk="1" hangingPunct="1"/>
            <a:r>
              <a:rPr lang="ru-RU" sz="4400" b="1" dirty="0" smtClean="0">
                <a:solidFill>
                  <a:schemeClr val="bg1"/>
                </a:solidFill>
                <a:latin typeface="Bookman Old Style" pitchFamily="18" charset="0"/>
              </a:rPr>
              <a:t>Волгоградский  профессиональный клуб «ЗОРКО ЛИШЬ СЕРДЦЕ»</a:t>
            </a:r>
            <a:br>
              <a:rPr lang="ru-RU" sz="4400" b="1" dirty="0" smtClean="0">
                <a:solidFill>
                  <a:schemeClr val="bg1"/>
                </a:solidFill>
                <a:latin typeface="Bookman Old Style" pitchFamily="18" charset="0"/>
              </a:rPr>
            </a:br>
            <a:endParaRPr lang="ru-RU" sz="49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833" y="2373923"/>
            <a:ext cx="3624711" cy="352823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9941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1402</TotalTime>
  <Words>300</Words>
  <Application>Microsoft Office PowerPoint</Application>
  <PresentationFormat>Экран (4:3)</PresentationFormat>
  <Paragraphs>36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Arial</vt:lpstr>
      <vt:lpstr>Bookman Old Style</vt:lpstr>
      <vt:lpstr>Calibri</vt:lpstr>
      <vt:lpstr>Calibri Light</vt:lpstr>
      <vt:lpstr>Cambria</vt:lpstr>
      <vt:lpstr>Times New Roman</vt:lpstr>
      <vt:lpstr>Тема Office</vt:lpstr>
      <vt:lpstr>«Профессиональный клуб как формат непрерывного профессионального развития» </vt:lpstr>
      <vt:lpstr>Презентация PowerPoint</vt:lpstr>
      <vt:lpstr>Презентация PowerPoint</vt:lpstr>
      <vt:lpstr>Презентация PowerPoint</vt:lpstr>
      <vt:lpstr>Волгоградский городской профессиональный клуб  «ЗОРКО ЛИШЬ СЕРДЦЕ»</vt:lpstr>
      <vt:lpstr>Презентация PowerPoint</vt:lpstr>
      <vt:lpstr>Волгоградский  профессиональный клуб «ЗОРКО ЛИШЬ СЕРДЦЕ» </vt:lpstr>
      <vt:lpstr>Презентация PowerPoint</vt:lpstr>
      <vt:lpstr>Презентация PowerPoint</vt:lpstr>
      <vt:lpstr>Волгоградский  профессиональный клуб «ЗОРКО ЛИШЬ СЕРДЦЕ» </vt:lpstr>
      <vt:lpstr>Презентация PowerPoint</vt:lpstr>
      <vt:lpstr>Презентация PowerPoint</vt:lpstr>
      <vt:lpstr>Презентация PowerPoint</vt:lpstr>
      <vt:lpstr>Совет клуба: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Марина Янчук,  воспитатель МОУ детский сад №254 Тракторозаводского района Волгограда</vt:lpstr>
      <vt:lpstr>Волгоградский  профессиональный клуб «ЗОРКО ЛИШЬ СЕРДЦЕ»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Городской конкурс профессионального мастерства «Воспитатель года -2023</dc:title>
  <dc:creator>Андрей Вишневецкий</dc:creator>
  <cp:lastModifiedBy>babyd</cp:lastModifiedBy>
  <cp:revision>107</cp:revision>
  <dcterms:created xsi:type="dcterms:W3CDTF">2022-12-10T15:24:11Z</dcterms:created>
  <dcterms:modified xsi:type="dcterms:W3CDTF">2025-02-22T12:18:03Z</dcterms:modified>
</cp:coreProperties>
</file>